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64" r:id="rId2"/>
    <p:sldId id="269" r:id="rId3"/>
    <p:sldId id="270" r:id="rId4"/>
    <p:sldId id="272" r:id="rId5"/>
    <p:sldId id="271" r:id="rId6"/>
    <p:sldId id="273" r:id="rId7"/>
    <p:sldId id="274" r:id="rId8"/>
    <p:sldId id="275" r:id="rId9"/>
    <p:sldId id="276" r:id="rId10"/>
    <p:sldId id="277" r:id="rId11"/>
    <p:sldId id="342" r:id="rId12"/>
    <p:sldId id="278" r:id="rId13"/>
    <p:sldId id="280" r:id="rId14"/>
    <p:sldId id="343" r:id="rId15"/>
    <p:sldId id="282" r:id="rId16"/>
    <p:sldId id="344" r:id="rId17"/>
    <p:sldId id="286" r:id="rId18"/>
    <p:sldId id="347" r:id="rId19"/>
    <p:sldId id="346" r:id="rId20"/>
    <p:sldId id="345" r:id="rId21"/>
    <p:sldId id="290" r:id="rId22"/>
    <p:sldId id="350" r:id="rId23"/>
    <p:sldId id="349" r:id="rId24"/>
    <p:sldId id="348" r:id="rId25"/>
    <p:sldId id="291" r:id="rId26"/>
    <p:sldId id="294" r:id="rId27"/>
    <p:sldId id="293" r:id="rId28"/>
    <p:sldId id="295" r:id="rId29"/>
    <p:sldId id="292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6" r:id="rId40"/>
    <p:sldId id="308" r:id="rId41"/>
    <p:sldId id="310" r:id="rId42"/>
    <p:sldId id="311" r:id="rId43"/>
    <p:sldId id="312" r:id="rId44"/>
    <p:sldId id="309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51" r:id="rId53"/>
    <p:sldId id="320" r:id="rId54"/>
    <p:sldId id="352" r:id="rId55"/>
    <p:sldId id="353" r:id="rId56"/>
    <p:sldId id="321" r:id="rId57"/>
    <p:sldId id="333" r:id="rId58"/>
    <p:sldId id="340" r:id="rId59"/>
    <p:sldId id="341" r:id="rId60"/>
    <p:sldId id="334" r:id="rId61"/>
    <p:sldId id="336" r:id="rId62"/>
    <p:sldId id="337" r:id="rId63"/>
    <p:sldId id="338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39" r:id="rId7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bout prezentation" id="{ACEE587B-A04D-484E-9485-23761A8CC3D2}">
          <p14:sldIdLst>
            <p14:sldId id="264"/>
          </p14:sldIdLst>
        </p14:section>
        <p14:section name="About me" id="{74CC4168-7106-4BD7-92BB-D56CAC71F767}">
          <p14:sldIdLst>
            <p14:sldId id="269"/>
          </p14:sldIdLst>
        </p14:section>
        <p14:section name="Intro" id="{40C968DC-9147-49E7-8653-06CACB58A696}">
          <p14:sldIdLst>
            <p14:sldId id="270"/>
            <p14:sldId id="272"/>
            <p14:sldId id="271"/>
            <p14:sldId id="273"/>
            <p14:sldId id="274"/>
            <p14:sldId id="275"/>
          </p14:sldIdLst>
        </p14:section>
        <p14:section name="Docker" id="{97DCC31C-6108-41B7-AD87-75BAE053DEDC}">
          <p14:sldIdLst>
            <p14:sldId id="276"/>
            <p14:sldId id="277"/>
            <p14:sldId id="342"/>
            <p14:sldId id="278"/>
            <p14:sldId id="280"/>
            <p14:sldId id="343"/>
            <p14:sldId id="282"/>
            <p14:sldId id="344"/>
            <p14:sldId id="286"/>
            <p14:sldId id="347"/>
            <p14:sldId id="346"/>
            <p14:sldId id="345"/>
            <p14:sldId id="290"/>
            <p14:sldId id="350"/>
            <p14:sldId id="349"/>
            <p14:sldId id="348"/>
            <p14:sldId id="291"/>
            <p14:sldId id="294"/>
            <p14:sldId id="293"/>
            <p14:sldId id="295"/>
            <p14:sldId id="292"/>
            <p14:sldId id="296"/>
            <p14:sldId id="297"/>
          </p14:sldIdLst>
        </p14:section>
        <p14:section name="Docker-compose" id="{36471744-3190-457D-B34A-5809B93CA046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8"/>
            <p14:sldId id="310"/>
            <p14:sldId id="311"/>
            <p14:sldId id="312"/>
            <p14:sldId id="309"/>
            <p14:sldId id="313"/>
            <p14:sldId id="314"/>
            <p14:sldId id="315"/>
          </p14:sldIdLst>
        </p14:section>
        <p14:section name="Vagga" id="{6A262A4B-479F-45B5-9A5B-A0D7D0047334}">
          <p14:sldIdLst>
            <p14:sldId id="316"/>
            <p14:sldId id="317"/>
            <p14:sldId id="318"/>
            <p14:sldId id="319"/>
            <p14:sldId id="351"/>
            <p14:sldId id="320"/>
            <p14:sldId id="352"/>
            <p14:sldId id="353"/>
          </p14:sldIdLst>
        </p14:section>
        <p14:section name="Dev-docker-compose" id="{7AC9A66B-B026-41EA-8A41-C6160328679A}">
          <p14:sldIdLst>
            <p14:sldId id="321"/>
            <p14:sldId id="333"/>
            <p14:sldId id="340"/>
            <p14:sldId id="341"/>
            <p14:sldId id="334"/>
            <p14:sldId id="336"/>
            <p14:sldId id="337"/>
            <p14:sldId id="338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Questions" id="{8C112271-AC74-4320-B3B6-B4CF85EFA72F}">
          <p14:sldIdLst>
            <p14:sldId id="33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2" autoAdjust="0"/>
    <p:restoredTop sz="94631"/>
  </p:normalViewPr>
  <p:slideViewPr>
    <p:cSldViewPr snapToGrid="0" snapToObjects="1">
      <p:cViewPr>
        <p:scale>
          <a:sx n="80" d="100"/>
          <a:sy n="80" d="100"/>
        </p:scale>
        <p:origin x="-770" y="-21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91600" y="1404089"/>
            <a:ext cx="5386539" cy="4049829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1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6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 біл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263719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9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80" y="5147731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 кольоро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2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6" y="5513838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2" y="851394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60" y="-2693555"/>
            <a:ext cx="6857997" cy="12245112"/>
          </a:xfrm>
          <a:prstGeom prst="rect">
            <a:avLst/>
          </a:prstGeom>
        </p:spPr>
      </p:pic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263719" cy="6858000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" y="2"/>
            <a:ext cx="12245114" cy="6857997"/>
          </a:xfrm>
          <a:prstGeom prst="rect">
            <a:avLst/>
          </a:prstGeom>
        </p:spPr>
        <p:txBody>
          <a:bodyPr anchor="ctr"/>
          <a:lstStyle>
            <a:lvl1pPr algn="ctr">
              <a:defRPr sz="96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dirty="0"/>
              <a:t>Какая-то </a:t>
            </a:r>
            <a:r>
              <a:rPr lang="ru-RU" dirty="0" smtClean="0"/>
              <a:t>тема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29" y="500066"/>
            <a:ext cx="9785323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6229" y="1825629"/>
            <a:ext cx="9785323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5" y="185201"/>
            <a:ext cx="1734111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" y="411769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pour</a:t>
            </a:r>
            <a:r>
              <a:rPr lang="ru-RU" dirty="0"/>
              <a:t> </a:t>
            </a:r>
            <a:r>
              <a:rPr lang="ru-RU" dirty="0" err="1"/>
              <a:t>modifier</a:t>
            </a:r>
            <a:r>
              <a:rPr lang="ru-RU" dirty="0"/>
              <a:t> </a:t>
            </a:r>
            <a:r>
              <a:rPr lang="ru-RU" dirty="0" err="1"/>
              <a:t>les</a:t>
            </a:r>
            <a:r>
              <a:rPr lang="ru-RU" dirty="0"/>
              <a:t> </a:t>
            </a:r>
            <a:r>
              <a:rPr lang="ru-RU" dirty="0" err="1"/>
              <a:t>styles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texte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masque</a:t>
            </a:r>
            <a:endParaRPr lang="ru-RU" dirty="0"/>
          </a:p>
          <a:p>
            <a:pPr lvl="1"/>
            <a:r>
              <a:rPr lang="ru-RU" dirty="0" err="1"/>
              <a:t>Deuxième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2"/>
            <a:r>
              <a:rPr lang="ru-RU" dirty="0" err="1"/>
              <a:t>Troisième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3"/>
            <a:r>
              <a:rPr lang="ru-RU" dirty="0" err="1"/>
              <a:t>Quatrième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4"/>
            <a:r>
              <a:rPr lang="ru-RU" dirty="0" err="1"/>
              <a:t>Cinquième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pour</a:t>
            </a:r>
            <a:r>
              <a:rPr lang="ru-RU" dirty="0"/>
              <a:t> </a:t>
            </a:r>
            <a:r>
              <a:rPr lang="ru-RU" dirty="0" err="1"/>
              <a:t>modifier</a:t>
            </a:r>
            <a:r>
              <a:rPr lang="ru-RU" dirty="0"/>
              <a:t> </a:t>
            </a:r>
            <a:r>
              <a:rPr lang="ru-RU" dirty="0" err="1"/>
              <a:t>les</a:t>
            </a:r>
            <a:r>
              <a:rPr lang="ru-RU" dirty="0"/>
              <a:t> </a:t>
            </a:r>
            <a:r>
              <a:rPr lang="ru-RU" dirty="0" err="1"/>
              <a:t>styles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texte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masque</a:t>
            </a:r>
            <a:endParaRPr lang="ru-RU" dirty="0"/>
          </a:p>
          <a:p>
            <a:pPr lvl="1"/>
            <a:r>
              <a:rPr lang="ru-RU" dirty="0" err="1"/>
              <a:t>Deuxième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2"/>
            <a:r>
              <a:rPr lang="ru-RU" dirty="0" err="1"/>
              <a:t>Troisième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3"/>
            <a:r>
              <a:rPr lang="ru-RU" dirty="0" err="1"/>
              <a:t>Quatrième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4"/>
            <a:r>
              <a:rPr lang="ru-RU" dirty="0" err="1"/>
              <a:t>Cinquième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3" y="254590"/>
            <a:ext cx="1734111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520" y="4"/>
            <a:ext cx="9234486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8" y="426720"/>
            <a:ext cx="1847089" cy="140378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362519" y="1490768"/>
            <a:ext cx="9234487" cy="5111368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лайд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520" y="4"/>
            <a:ext cx="9234486" cy="1325563"/>
          </a:xfrm>
          <a:prstGeom prst="rect">
            <a:avLst/>
          </a:prstGeom>
        </p:spPr>
        <p:txBody>
          <a:bodyPr anchor="ctr"/>
          <a:lstStyle>
            <a:lvl1pPr algn="l"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8" y="426720"/>
            <a:ext cx="1847089" cy="1403788"/>
          </a:xfrm>
          <a:prstGeom prst="rect">
            <a:avLst/>
          </a:prstGeom>
        </p:spPr>
      </p:pic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362519" y="1490768"/>
            <a:ext cx="4461151" cy="50945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0"/>
          </p:nvPr>
        </p:nvSpPr>
        <p:spPr>
          <a:xfrm>
            <a:off x="5144244" y="1508944"/>
            <a:ext cx="4461151" cy="507641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30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62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3157" y="1417231"/>
            <a:ext cx="6616542" cy="3499220"/>
          </a:xfrm>
        </p:spPr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-compose,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vagga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інші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страшні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 слова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880535" y="1264655"/>
            <a:ext cx="3955055" cy="4173923"/>
            <a:chOff x="8362902" y="218399"/>
            <a:chExt cx="3498492" cy="35910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780" y="218399"/>
              <a:ext cx="3138735" cy="314184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8362902" y="3306343"/>
              <a:ext cx="3498492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i="1" dirty="0">
                  <a:solidFill>
                    <a:schemeClr val="bg1"/>
                  </a:solidFill>
                  <a:latin typeface="Gill Sans MT"/>
                </a:rPr>
                <a:t>bit.ly/</a:t>
              </a:r>
              <a:r>
                <a:rPr lang="en-US" sz="3200" b="1" i="1" dirty="0" err="1">
                  <a:solidFill>
                    <a:schemeClr val="bg1"/>
                  </a:solidFill>
                  <a:latin typeface="Gill Sans MT"/>
                </a:rPr>
                <a:t>msp-docker</a:t>
              </a:r>
              <a:endParaRPr lang="en-US" sz="3200" b="1" i="1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pic>
        <p:nvPicPr>
          <p:cNvPr id="6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19" y="5550734"/>
            <a:ext cx="1226647" cy="1240312"/>
          </a:xfrm>
          <a:prstGeom prst="rect">
            <a:avLst/>
          </a:prstGeom>
        </p:spPr>
      </p:pic>
      <p:pic>
        <p:nvPicPr>
          <p:cNvPr id="7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7" y="157851"/>
            <a:ext cx="3088331" cy="848025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9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21" y="5115916"/>
            <a:ext cx="5097681" cy="1856371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11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41" y="5607990"/>
            <a:ext cx="4900135" cy="872214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12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20" y="209181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13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22" y="165109"/>
            <a:ext cx="4309964" cy="920182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903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3753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00" y="1217991"/>
            <a:ext cx="6477640" cy="2981405"/>
          </a:xfrm>
        </p:spPr>
      </p:pic>
    </p:spTree>
    <p:extLst>
      <p:ext uri="{BB962C8B-B14F-4D97-AF65-F5344CB8AC3E}">
        <p14:creationId xmlns:p14="http://schemas.microsoft.com/office/powerpoint/2010/main" val="290980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5" y="1217987"/>
            <a:ext cx="6546797" cy="3004457"/>
          </a:xfrm>
        </p:spPr>
      </p:pic>
    </p:spTree>
    <p:extLst>
      <p:ext uri="{BB962C8B-B14F-4D97-AF65-F5344CB8AC3E}">
        <p14:creationId xmlns:p14="http://schemas.microsoft.com/office/powerpoint/2010/main" val="31897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41"/>
          <a:stretch/>
        </p:blipFill>
        <p:spPr>
          <a:xfrm>
            <a:off x="161360" y="1209022"/>
            <a:ext cx="9798426" cy="3054970"/>
          </a:xfrm>
        </p:spPr>
      </p:pic>
    </p:spTree>
    <p:extLst>
      <p:ext uri="{BB962C8B-B14F-4D97-AF65-F5344CB8AC3E}">
        <p14:creationId xmlns:p14="http://schemas.microsoft.com/office/powerpoint/2010/main" val="330786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0" y="1209022"/>
            <a:ext cx="9798426" cy="4317432"/>
          </a:xfrm>
        </p:spPr>
      </p:pic>
    </p:spTree>
    <p:extLst>
      <p:ext uri="{BB962C8B-B14F-4D97-AF65-F5344CB8AC3E}">
        <p14:creationId xmlns:p14="http://schemas.microsoft.com/office/powerpoint/2010/main" val="11300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55"/>
          <a:stretch/>
        </p:blipFill>
        <p:spPr>
          <a:xfrm>
            <a:off x="147216" y="1234181"/>
            <a:ext cx="5755341" cy="3000935"/>
          </a:xfrm>
        </p:spPr>
      </p:pic>
    </p:spTree>
    <p:extLst>
      <p:ext uri="{BB962C8B-B14F-4D97-AF65-F5344CB8AC3E}">
        <p14:creationId xmlns:p14="http://schemas.microsoft.com/office/powerpoint/2010/main" val="151010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6" y="1234181"/>
            <a:ext cx="5755341" cy="4333795"/>
          </a:xfrm>
        </p:spPr>
      </p:pic>
    </p:spTree>
    <p:extLst>
      <p:ext uri="{BB962C8B-B14F-4D97-AF65-F5344CB8AC3E}">
        <p14:creationId xmlns:p14="http://schemas.microsoft.com/office/powerpoint/2010/main" val="12000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7483"/>
          <a:stretch/>
        </p:blipFill>
        <p:spPr>
          <a:xfrm>
            <a:off x="188260" y="1225297"/>
            <a:ext cx="9242611" cy="1363899"/>
          </a:xfrm>
        </p:spPr>
      </p:pic>
    </p:spTree>
    <p:extLst>
      <p:ext uri="{BB962C8B-B14F-4D97-AF65-F5344CB8AC3E}">
        <p14:creationId xmlns:p14="http://schemas.microsoft.com/office/powerpoint/2010/main" val="253002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56"/>
          <a:stretch/>
        </p:blipFill>
        <p:spPr>
          <a:xfrm>
            <a:off x="188260" y="1225297"/>
            <a:ext cx="9242611" cy="2201297"/>
          </a:xfrm>
        </p:spPr>
      </p:pic>
    </p:spTree>
    <p:extLst>
      <p:ext uri="{BB962C8B-B14F-4D97-AF65-F5344CB8AC3E}">
        <p14:creationId xmlns:p14="http://schemas.microsoft.com/office/powerpoint/2010/main" val="141905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195"/>
          <a:stretch/>
        </p:blipFill>
        <p:spPr>
          <a:xfrm>
            <a:off x="188260" y="1225297"/>
            <a:ext cx="9242611" cy="3077196"/>
          </a:xfrm>
        </p:spPr>
      </p:pic>
    </p:spTree>
    <p:extLst>
      <p:ext uri="{BB962C8B-B14F-4D97-AF65-F5344CB8AC3E}">
        <p14:creationId xmlns:p14="http://schemas.microsoft.com/office/powerpoint/2010/main" val="17729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mbria" pitchFamily="18" charset="0"/>
              </a:rPr>
              <a:t>Work </a:t>
            </a:r>
            <a:r>
              <a:rPr lang="en-US" dirty="0">
                <a:latin typeface="Cambria" pitchFamily="18" charset="0"/>
              </a:rPr>
              <a:t>as </a:t>
            </a:r>
            <a:r>
              <a:rPr lang="en-US" dirty="0" err="1">
                <a:latin typeface="Cambria" pitchFamily="18" charset="0"/>
              </a:rPr>
              <a:t>DevOps</a:t>
            </a:r>
            <a:r>
              <a:rPr lang="en-US" dirty="0">
                <a:latin typeface="Cambria" pitchFamily="18" charset="0"/>
              </a:rPr>
              <a:t> Engineer at </a:t>
            </a:r>
            <a:r>
              <a:rPr lang="en-US" dirty="0" err="1">
                <a:latin typeface="Cambria" pitchFamily="18" charset="0"/>
              </a:rPr>
              <a:t>PDFfiller</a:t>
            </a:r>
            <a:endParaRPr lang="en-US" dirty="0">
              <a:latin typeface="Cambria" pitchFamily="18" charset="0"/>
            </a:endParaRPr>
          </a:p>
          <a:p>
            <a:r>
              <a:rPr lang="en-US" dirty="0">
                <a:latin typeface="Cambria" pitchFamily="18" charset="0"/>
              </a:rPr>
              <a:t>IT KPI (co-founder)</a:t>
            </a:r>
          </a:p>
          <a:p>
            <a:r>
              <a:rPr lang="en-US" dirty="0">
                <a:latin typeface="Cambria" pitchFamily="18" charset="0"/>
              </a:rPr>
              <a:t>Linux &amp; Open Source enthusiast</a:t>
            </a:r>
          </a:p>
          <a:p>
            <a:r>
              <a:rPr lang="en-US" dirty="0">
                <a:latin typeface="Cambria" pitchFamily="18" charset="0"/>
              </a:rPr>
              <a:t>In love with </a:t>
            </a:r>
            <a:r>
              <a:rPr lang="en-US" dirty="0" smtClean="0">
                <a:latin typeface="Cambria" pitchFamily="18" charset="0"/>
              </a:rPr>
              <a:t/>
            </a:r>
            <a:br>
              <a:rPr lang="en-US" dirty="0" smtClean="0">
                <a:latin typeface="Cambria" pitchFamily="18" charset="0"/>
              </a:rPr>
            </a:br>
            <a:r>
              <a:rPr lang="en-US" dirty="0" smtClean="0">
                <a:latin typeface="Cambria" pitchFamily="18" charset="0"/>
              </a:rPr>
              <a:t>JavaScript </a:t>
            </a:r>
            <a:r>
              <a:rPr lang="en-US" dirty="0">
                <a:latin typeface="Cambria" pitchFamily="18" charset="0"/>
              </a:rPr>
              <a:t>&amp; Python</a:t>
            </a:r>
          </a:p>
          <a:p>
            <a:r>
              <a:rPr lang="en-US" dirty="0">
                <a:latin typeface="Cambria" pitchFamily="18" charset="0"/>
              </a:rPr>
              <a:t>Write on Bash and </a:t>
            </a:r>
            <a:r>
              <a:rPr lang="en-US" dirty="0" smtClean="0">
                <a:latin typeface="Cambria" pitchFamily="18" charset="0"/>
              </a:rPr>
              <a:t>PHP</a:t>
            </a:r>
            <a:endParaRPr lang="en-US" dirty="0">
              <a:latin typeface="Cambria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46" y="1146274"/>
            <a:ext cx="4314841" cy="5259791"/>
          </a:xfrm>
        </p:spPr>
      </p:pic>
    </p:spTree>
    <p:extLst>
      <p:ext uri="{BB962C8B-B14F-4D97-AF65-F5344CB8AC3E}">
        <p14:creationId xmlns:p14="http://schemas.microsoft.com/office/powerpoint/2010/main" val="243900255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3"/>
          <a:stretch/>
        </p:blipFill>
        <p:spPr>
          <a:xfrm>
            <a:off x="188260" y="1225297"/>
            <a:ext cx="9242611" cy="5632704"/>
          </a:xfrm>
        </p:spPr>
      </p:pic>
    </p:spTree>
    <p:extLst>
      <p:ext uri="{BB962C8B-B14F-4D97-AF65-F5344CB8AC3E}">
        <p14:creationId xmlns:p14="http://schemas.microsoft.com/office/powerpoint/2010/main" val="69536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845"/>
          <a:stretch/>
        </p:blipFill>
        <p:spPr>
          <a:xfrm>
            <a:off x="161367" y="1150567"/>
            <a:ext cx="7799294" cy="1380877"/>
          </a:xfrm>
        </p:spPr>
      </p:pic>
    </p:spTree>
    <p:extLst>
      <p:ext uri="{BB962C8B-B14F-4D97-AF65-F5344CB8AC3E}">
        <p14:creationId xmlns:p14="http://schemas.microsoft.com/office/powerpoint/2010/main" val="83546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7791"/>
          <a:stretch/>
        </p:blipFill>
        <p:spPr>
          <a:xfrm>
            <a:off x="161367" y="1150567"/>
            <a:ext cx="7799294" cy="3556187"/>
          </a:xfrm>
        </p:spPr>
      </p:pic>
    </p:spTree>
    <p:extLst>
      <p:ext uri="{BB962C8B-B14F-4D97-AF65-F5344CB8AC3E}">
        <p14:creationId xmlns:p14="http://schemas.microsoft.com/office/powerpoint/2010/main" val="90819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67"/>
          <a:stretch/>
        </p:blipFill>
        <p:spPr>
          <a:xfrm>
            <a:off x="161367" y="1150567"/>
            <a:ext cx="7799294" cy="4432086"/>
          </a:xfrm>
        </p:spPr>
      </p:pic>
    </p:spTree>
    <p:extLst>
      <p:ext uri="{BB962C8B-B14F-4D97-AF65-F5344CB8AC3E}">
        <p14:creationId xmlns:p14="http://schemas.microsoft.com/office/powerpoint/2010/main" val="128953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7" y="1150567"/>
            <a:ext cx="7799294" cy="5716398"/>
          </a:xfrm>
        </p:spPr>
      </p:pic>
    </p:spTree>
    <p:extLst>
      <p:ext uri="{BB962C8B-B14F-4D97-AF65-F5344CB8AC3E}">
        <p14:creationId xmlns:p14="http://schemas.microsoft.com/office/powerpoint/2010/main" val="425743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</p:spTree>
    <p:extLst>
      <p:ext uri="{BB962C8B-B14F-4D97-AF65-F5344CB8AC3E}">
        <p14:creationId xmlns:p14="http://schemas.microsoft.com/office/powerpoint/2010/main" val="39336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smtClean="0">
                <a:latin typeface="Cambria" pitchFamily="18" charset="0"/>
              </a:rPr>
              <a:t>login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45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smtClean="0">
                <a:latin typeface="Cambria" pitchFamily="18" charset="0"/>
              </a:rPr>
              <a:t>login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run </a:t>
            </a:r>
            <a:r>
              <a:rPr lang="en-US" sz="3600" dirty="0" smtClean="0">
                <a:latin typeface="Cambria" pitchFamily="18" charset="0"/>
              </a:rPr>
              <a:t>-</a:t>
            </a:r>
            <a:r>
              <a:rPr lang="en-US" sz="3600" dirty="0" err="1" smtClean="0">
                <a:latin typeface="Cambria" pitchFamily="18" charset="0"/>
              </a:rPr>
              <a:t>ti</a:t>
            </a:r>
            <a:r>
              <a:rPr lang="en-US" sz="3600" dirty="0" smtClean="0">
                <a:latin typeface="Cambria" pitchFamily="18" charset="0"/>
              </a:rPr>
              <a:t> </a:t>
            </a:r>
            <a:r>
              <a:rPr lang="en-US" sz="3600" dirty="0">
                <a:latin typeface="Cambria" pitchFamily="18" charset="0"/>
              </a:rPr>
              <a:t>--name </a:t>
            </a:r>
            <a:r>
              <a:rPr lang="en-US" sz="3600" dirty="0" err="1">
                <a:latin typeface="Cambria" pitchFamily="18" charset="0"/>
              </a:rPr>
              <a:t>name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err="1" smtClean="0">
                <a:latin typeface="Cambria" pitchFamily="18" charset="0"/>
              </a:rPr>
              <a:t>busybox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exec -</a:t>
            </a:r>
            <a:r>
              <a:rPr lang="en-US" sz="3600" dirty="0" err="1">
                <a:latin typeface="Cambria" pitchFamily="18" charset="0"/>
              </a:rPr>
              <a:t>ti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smtClean="0">
                <a:latin typeface="Cambria" pitchFamily="18" charset="0"/>
              </a:rPr>
              <a:t>name </a:t>
            </a:r>
            <a:r>
              <a:rPr lang="en-US" sz="3600" dirty="0" err="1" smtClean="0">
                <a:latin typeface="Cambria" pitchFamily="18" charset="0"/>
              </a:rPr>
              <a:t>sh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5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6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smtClean="0">
                <a:latin typeface="Cambria" pitchFamily="18" charset="0"/>
              </a:rPr>
              <a:t>login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9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run </a:t>
            </a:r>
            <a:r>
              <a:rPr lang="en-US" sz="3600" dirty="0" smtClean="0">
                <a:latin typeface="Cambria" pitchFamily="18" charset="0"/>
              </a:rPr>
              <a:t>-</a:t>
            </a:r>
            <a:r>
              <a:rPr lang="en-US" sz="3600" dirty="0" err="1" smtClean="0">
                <a:latin typeface="Cambria" pitchFamily="18" charset="0"/>
              </a:rPr>
              <a:t>ti</a:t>
            </a:r>
            <a:r>
              <a:rPr lang="en-US" sz="3600" dirty="0" smtClean="0">
                <a:latin typeface="Cambria" pitchFamily="18" charset="0"/>
              </a:rPr>
              <a:t> </a:t>
            </a:r>
            <a:r>
              <a:rPr lang="en-US" sz="3600" dirty="0">
                <a:latin typeface="Cambria" pitchFamily="18" charset="0"/>
              </a:rPr>
              <a:t>--name </a:t>
            </a:r>
            <a:r>
              <a:rPr lang="en-US" sz="3600" dirty="0" err="1">
                <a:latin typeface="Cambria" pitchFamily="18" charset="0"/>
              </a:rPr>
              <a:t>name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err="1" smtClean="0">
                <a:latin typeface="Cambria" pitchFamily="18" charset="0"/>
              </a:rPr>
              <a:t>busybox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exec -</a:t>
            </a:r>
            <a:r>
              <a:rPr lang="en-US" sz="3600" dirty="0" err="1">
                <a:latin typeface="Cambria" pitchFamily="18" charset="0"/>
              </a:rPr>
              <a:t>ti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smtClean="0">
                <a:latin typeface="Cambria" pitchFamily="18" charset="0"/>
              </a:rPr>
              <a:t>name </a:t>
            </a:r>
            <a:r>
              <a:rPr lang="en-US" sz="3600" dirty="0" err="1" smtClean="0">
                <a:latin typeface="Cambria" pitchFamily="18" charset="0"/>
              </a:rPr>
              <a:t>sh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attach </a:t>
            </a:r>
            <a:r>
              <a:rPr lang="en-US" sz="3600" dirty="0" smtClean="0">
                <a:latin typeface="Cambria" pitchFamily="18" charset="0"/>
              </a:rPr>
              <a:t>name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 smtClean="0">
                <a:latin typeface="Cambria" pitchFamily="18" charset="0"/>
              </a:rPr>
              <a:t>docker</a:t>
            </a:r>
            <a:r>
              <a:rPr lang="en-US" sz="3600" dirty="0" smtClean="0">
                <a:latin typeface="Cambria" pitchFamily="18" charset="0"/>
              </a:rPr>
              <a:t> </a:t>
            </a:r>
            <a:r>
              <a:rPr lang="en-US" sz="3600" dirty="0">
                <a:latin typeface="Cambria" pitchFamily="18" charset="0"/>
              </a:rPr>
              <a:t>rename name </a:t>
            </a:r>
            <a:r>
              <a:rPr lang="en-US" sz="3600" dirty="0" smtClean="0">
                <a:latin typeface="Cambria" pitchFamily="18" charset="0"/>
              </a:rPr>
              <a:t>container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5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1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pause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err="1">
                <a:latin typeface="Cambria" pitchFamily="18" charset="0"/>
              </a:rPr>
              <a:t>unpause</a:t>
            </a:r>
            <a:r>
              <a:rPr lang="en-US" sz="3600" dirty="0">
                <a:latin typeface="Cambria" pitchFamily="18" charset="0"/>
              </a:rPr>
              <a:t> container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7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many…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 b="5969"/>
          <a:stretch/>
        </p:blipFill>
        <p:spPr>
          <a:xfrm>
            <a:off x="132178" y="1030944"/>
            <a:ext cx="9723947" cy="5683622"/>
          </a:xfrm>
        </p:spPr>
      </p:pic>
    </p:spTree>
    <p:extLst>
      <p:ext uri="{BB962C8B-B14F-4D97-AF65-F5344CB8AC3E}">
        <p14:creationId xmlns:p14="http://schemas.microsoft.com/office/powerpoint/2010/main" val="29890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pause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err="1">
                <a:latin typeface="Cambria" pitchFamily="18" charset="0"/>
              </a:rPr>
              <a:t>unpause</a:t>
            </a:r>
            <a:r>
              <a:rPr lang="en-US" sz="3600" dirty="0">
                <a:latin typeface="Cambria" pitchFamily="18" charset="0"/>
              </a:rPr>
              <a:t> container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 smtClean="0">
                <a:latin typeface="Cambria" pitchFamily="18" charset="0"/>
              </a:rPr>
              <a:t>docker</a:t>
            </a:r>
            <a:r>
              <a:rPr lang="en-US" sz="3600" dirty="0" smtClean="0">
                <a:latin typeface="Cambria" pitchFamily="18" charset="0"/>
              </a:rPr>
              <a:t> </a:t>
            </a:r>
            <a:r>
              <a:rPr lang="en-US" sz="3600" dirty="0">
                <a:latin typeface="Cambria" pitchFamily="18" charset="0"/>
              </a:rPr>
              <a:t>inspect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top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stats </a:t>
            </a:r>
            <a:r>
              <a:rPr lang="en-US" sz="3600" dirty="0" smtClean="0">
                <a:latin typeface="Cambria" pitchFamily="18" charset="0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20697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pause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</a:t>
            </a:r>
            <a:r>
              <a:rPr lang="en-US" sz="3600" dirty="0" err="1">
                <a:latin typeface="Cambria" pitchFamily="18" charset="0"/>
              </a:rPr>
              <a:t>unpause</a:t>
            </a:r>
            <a:r>
              <a:rPr lang="en-US" sz="3600" dirty="0">
                <a:latin typeface="Cambria" pitchFamily="18" charset="0"/>
              </a:rPr>
              <a:t> container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 smtClean="0">
                <a:latin typeface="Cambria" pitchFamily="18" charset="0"/>
              </a:rPr>
              <a:t>docker</a:t>
            </a:r>
            <a:r>
              <a:rPr lang="en-US" sz="3600" dirty="0" smtClean="0">
                <a:latin typeface="Cambria" pitchFamily="18" charset="0"/>
              </a:rPr>
              <a:t> </a:t>
            </a:r>
            <a:r>
              <a:rPr lang="en-US" sz="3600" dirty="0">
                <a:latin typeface="Cambria" pitchFamily="18" charset="0"/>
              </a:rPr>
              <a:t>inspect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top container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stats </a:t>
            </a:r>
            <a:r>
              <a:rPr lang="en-US" sz="3600" dirty="0" smtClean="0">
                <a:latin typeface="Cambria" pitchFamily="18" charset="0"/>
              </a:rPr>
              <a:t>container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 system prune --volumes</a:t>
            </a:r>
          </a:p>
        </p:txBody>
      </p:sp>
    </p:spTree>
    <p:extLst>
      <p:ext uri="{BB962C8B-B14F-4D97-AF65-F5344CB8AC3E}">
        <p14:creationId xmlns:p14="http://schemas.microsoft.com/office/powerpoint/2010/main" val="317591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540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59"/>
          <a:stretch/>
        </p:blipFill>
        <p:spPr>
          <a:xfrm>
            <a:off x="308729" y="1158968"/>
            <a:ext cx="8618845" cy="454680"/>
          </a:xfrm>
        </p:spPr>
      </p:pic>
    </p:spTree>
    <p:extLst>
      <p:ext uri="{BB962C8B-B14F-4D97-AF65-F5344CB8AC3E}">
        <p14:creationId xmlns:p14="http://schemas.microsoft.com/office/powerpoint/2010/main" val="130013494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6"/>
          <a:stretch/>
        </p:blipFill>
        <p:spPr>
          <a:xfrm>
            <a:off x="308729" y="1158967"/>
            <a:ext cx="8618845" cy="1306327"/>
          </a:xfrm>
        </p:spPr>
      </p:pic>
    </p:spTree>
    <p:extLst>
      <p:ext uri="{BB962C8B-B14F-4D97-AF65-F5344CB8AC3E}">
        <p14:creationId xmlns:p14="http://schemas.microsoft.com/office/powerpoint/2010/main" val="11452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45"/>
          <a:stretch/>
        </p:blipFill>
        <p:spPr>
          <a:xfrm>
            <a:off x="308729" y="1158968"/>
            <a:ext cx="8618845" cy="1727668"/>
          </a:xfrm>
        </p:spPr>
      </p:pic>
    </p:spTree>
    <p:extLst>
      <p:ext uri="{BB962C8B-B14F-4D97-AF65-F5344CB8AC3E}">
        <p14:creationId xmlns:p14="http://schemas.microsoft.com/office/powerpoint/2010/main" val="91418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41"/>
          <a:stretch/>
        </p:blipFill>
        <p:spPr>
          <a:xfrm>
            <a:off x="308729" y="1158968"/>
            <a:ext cx="8618845" cy="2202798"/>
          </a:xfrm>
        </p:spPr>
      </p:pic>
    </p:spTree>
    <p:extLst>
      <p:ext uri="{BB962C8B-B14F-4D97-AF65-F5344CB8AC3E}">
        <p14:creationId xmlns:p14="http://schemas.microsoft.com/office/powerpoint/2010/main" val="350141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82"/>
          <a:stretch/>
        </p:blipFill>
        <p:spPr>
          <a:xfrm>
            <a:off x="308729" y="1158967"/>
            <a:ext cx="8618845" cy="2579315"/>
          </a:xfrm>
        </p:spPr>
      </p:pic>
    </p:spTree>
    <p:extLst>
      <p:ext uri="{BB962C8B-B14F-4D97-AF65-F5344CB8AC3E}">
        <p14:creationId xmlns:p14="http://schemas.microsoft.com/office/powerpoint/2010/main" val="305169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4"/>
          <a:stretch/>
        </p:blipFill>
        <p:spPr>
          <a:xfrm>
            <a:off x="308729" y="1158968"/>
            <a:ext cx="8618845" cy="3018586"/>
          </a:xfrm>
        </p:spPr>
      </p:pic>
    </p:spTree>
    <p:extLst>
      <p:ext uri="{BB962C8B-B14F-4D97-AF65-F5344CB8AC3E}">
        <p14:creationId xmlns:p14="http://schemas.microsoft.com/office/powerpoint/2010/main" val="181231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Docker-compose.yaml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29" y="1158967"/>
            <a:ext cx="8618845" cy="5654207"/>
          </a:xfrm>
        </p:spPr>
      </p:pic>
    </p:spTree>
    <p:extLst>
      <p:ext uri="{BB962C8B-B14F-4D97-AF65-F5344CB8AC3E}">
        <p14:creationId xmlns:p14="http://schemas.microsoft.com/office/powerpoint/2010/main" val="187034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many…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 b="5969"/>
          <a:stretch/>
        </p:blipFill>
        <p:spPr>
          <a:xfrm>
            <a:off x="132178" y="1030944"/>
            <a:ext cx="9723947" cy="5683622"/>
          </a:xfrm>
        </p:spPr>
      </p:pic>
      <p:sp>
        <p:nvSpPr>
          <p:cNvPr id="4" name="Rectangle 3"/>
          <p:cNvSpPr/>
          <p:nvPr/>
        </p:nvSpPr>
        <p:spPr>
          <a:xfrm>
            <a:off x="132178" y="1030944"/>
            <a:ext cx="9723947" cy="5683622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542" y="1333251"/>
            <a:ext cx="1061688" cy="2951861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71" y="3396179"/>
            <a:ext cx="1930128" cy="1081692"/>
          </a:xfrm>
          <a:prstGeom prst="rect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93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</p:spTree>
    <p:extLst>
      <p:ext uri="{BB962C8B-B14F-4D97-AF65-F5344CB8AC3E}">
        <p14:creationId xmlns:p14="http://schemas.microsoft.com/office/powerpoint/2010/main" val="206932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 smtClean="0">
                <a:latin typeface="Cambria" pitchFamily="18" charset="0"/>
              </a:rPr>
              <a:t>ps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2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 smtClean="0">
                <a:latin typeface="Cambria" pitchFamily="18" charset="0"/>
              </a:rPr>
              <a:t>ps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>
                <a:latin typeface="Cambria" pitchFamily="18" charset="0"/>
              </a:rPr>
              <a:t>config</a:t>
            </a:r>
            <a:r>
              <a:rPr lang="en-US" sz="3600" dirty="0">
                <a:latin typeface="Cambria" pitchFamily="18" charset="0"/>
              </a:rPr>
              <a:t> # validation &amp; 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32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 smtClean="0">
                <a:latin typeface="Cambria" pitchFamily="18" charset="0"/>
              </a:rPr>
              <a:t>ps</a:t>
            </a:r>
            <a:endParaRPr lang="en-US" sz="3600" dirty="0" smtClean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>
                <a:latin typeface="Cambria" pitchFamily="18" charset="0"/>
              </a:rPr>
              <a:t>config</a:t>
            </a:r>
            <a:r>
              <a:rPr lang="en-US" sz="3600" dirty="0">
                <a:latin typeface="Cambria" pitchFamily="18" charset="0"/>
              </a:rPr>
              <a:t> # validation &amp; view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pause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err="1">
                <a:latin typeface="Cambria" pitchFamily="18" charset="0"/>
              </a:rPr>
              <a:t>unpause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54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run service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exec consul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run service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exec consul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top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02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run service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exec consul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top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smtClean="0">
                <a:latin typeface="Cambria" pitchFamily="18" charset="0"/>
              </a:rPr>
              <a:t>images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CLI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run service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exec consul </a:t>
            </a:r>
            <a:r>
              <a:rPr lang="en-US" sz="3600" dirty="0" err="1">
                <a:latin typeface="Cambria" pitchFamily="18" charset="0"/>
              </a:rPr>
              <a:t>ls</a:t>
            </a:r>
            <a:endParaRPr lang="en-US" sz="36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top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</a:t>
            </a:r>
            <a:r>
              <a:rPr lang="en-US" sz="3600" dirty="0" smtClean="0">
                <a:latin typeface="Cambria" pitchFamily="18" charset="0"/>
              </a:rPr>
              <a:t>images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000" dirty="0">
              <a:latin typeface="Cambria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 err="1">
                <a:latin typeface="Cambria" pitchFamily="18" charset="0"/>
              </a:rPr>
              <a:t>docker</a:t>
            </a:r>
            <a:r>
              <a:rPr lang="en-US" sz="3600" dirty="0">
                <a:latin typeface="Cambria" pitchFamily="18" charset="0"/>
              </a:rPr>
              <a:t>-compose down # prune</a:t>
            </a:r>
          </a:p>
        </p:txBody>
      </p:sp>
    </p:spTree>
    <p:extLst>
      <p:ext uri="{BB962C8B-B14F-4D97-AF65-F5344CB8AC3E}">
        <p14:creationId xmlns:p14="http://schemas.microsoft.com/office/powerpoint/2010/main" val="289072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Vagga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7893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95629"/>
          <a:stretch/>
        </p:blipFill>
        <p:spPr>
          <a:xfrm>
            <a:off x="1" y="1087450"/>
            <a:ext cx="9914964" cy="238118"/>
          </a:xfrm>
        </p:spPr>
      </p:pic>
    </p:spTree>
    <p:extLst>
      <p:ext uri="{BB962C8B-B14F-4D97-AF65-F5344CB8AC3E}">
        <p14:creationId xmlns:p14="http://schemas.microsoft.com/office/powerpoint/2010/main" val="78477894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runtime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" r="1988"/>
          <a:stretch/>
        </p:blipFill>
        <p:spPr>
          <a:xfrm>
            <a:off x="277959" y="1927412"/>
            <a:ext cx="9381800" cy="4028366"/>
          </a:xfrm>
        </p:spPr>
      </p:pic>
    </p:spTree>
    <p:extLst>
      <p:ext uri="{BB962C8B-B14F-4D97-AF65-F5344CB8AC3E}">
        <p14:creationId xmlns:p14="http://schemas.microsoft.com/office/powerpoint/2010/main" val="32340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89354"/>
          <a:stretch/>
        </p:blipFill>
        <p:spPr>
          <a:xfrm>
            <a:off x="1" y="1087450"/>
            <a:ext cx="9914964" cy="579986"/>
          </a:xfrm>
        </p:spPr>
      </p:pic>
    </p:spTree>
    <p:extLst>
      <p:ext uri="{BB962C8B-B14F-4D97-AF65-F5344CB8AC3E}">
        <p14:creationId xmlns:p14="http://schemas.microsoft.com/office/powerpoint/2010/main" val="2480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72788"/>
          <a:stretch/>
        </p:blipFill>
        <p:spPr>
          <a:xfrm>
            <a:off x="1" y="1087450"/>
            <a:ext cx="9914964" cy="1482496"/>
          </a:xfrm>
        </p:spPr>
      </p:pic>
    </p:spTree>
    <p:extLst>
      <p:ext uri="{BB962C8B-B14F-4D97-AF65-F5344CB8AC3E}">
        <p14:creationId xmlns:p14="http://schemas.microsoft.com/office/powerpoint/2010/main" val="117709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44430"/>
          <a:stretch/>
        </p:blipFill>
        <p:spPr>
          <a:xfrm>
            <a:off x="1" y="1087449"/>
            <a:ext cx="9914964" cy="3027351"/>
          </a:xfrm>
        </p:spPr>
      </p:pic>
    </p:spTree>
    <p:extLst>
      <p:ext uri="{BB962C8B-B14F-4D97-AF65-F5344CB8AC3E}">
        <p14:creationId xmlns:p14="http://schemas.microsoft.com/office/powerpoint/2010/main" val="195210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33741"/>
          <a:stretch/>
        </p:blipFill>
        <p:spPr>
          <a:xfrm>
            <a:off x="1" y="1087449"/>
            <a:ext cx="9914964" cy="3609679"/>
          </a:xfrm>
        </p:spPr>
      </p:pic>
    </p:spTree>
    <p:extLst>
      <p:ext uri="{BB962C8B-B14F-4D97-AF65-F5344CB8AC3E}">
        <p14:creationId xmlns:p14="http://schemas.microsoft.com/office/powerpoint/2010/main" val="36920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 b="22434"/>
          <a:stretch/>
        </p:blipFill>
        <p:spPr>
          <a:xfrm>
            <a:off x="1" y="1087450"/>
            <a:ext cx="9914964" cy="4225696"/>
          </a:xfrm>
        </p:spPr>
      </p:pic>
    </p:spTree>
    <p:extLst>
      <p:ext uri="{BB962C8B-B14F-4D97-AF65-F5344CB8AC3E}">
        <p14:creationId xmlns:p14="http://schemas.microsoft.com/office/powerpoint/2010/main" val="91615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agga.yaml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84"/>
          <a:stretch/>
        </p:blipFill>
        <p:spPr>
          <a:xfrm>
            <a:off x="1" y="1087449"/>
            <a:ext cx="9914964" cy="5447821"/>
          </a:xfrm>
        </p:spPr>
      </p:pic>
    </p:spTree>
    <p:extLst>
      <p:ext uri="{BB962C8B-B14F-4D97-AF65-F5344CB8AC3E}">
        <p14:creationId xmlns:p14="http://schemas.microsoft.com/office/powerpoint/2010/main" val="16689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-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826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generate.yaml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 b="75267"/>
          <a:stretch/>
        </p:blipFill>
        <p:spPr>
          <a:xfrm>
            <a:off x="75079" y="1237129"/>
            <a:ext cx="9904826" cy="12371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generate.yaml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9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0"/>
          <a:stretch/>
        </p:blipFill>
        <p:spPr>
          <a:xfrm>
            <a:off x="75079" y="5100917"/>
            <a:ext cx="9904826" cy="136263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 b="75267"/>
          <a:stretch/>
        </p:blipFill>
        <p:spPr>
          <a:xfrm>
            <a:off x="75079" y="1237129"/>
            <a:ext cx="9904826" cy="12371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generate.yaml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84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services &amp; </a:t>
            </a:r>
            <a:r>
              <a:rPr lang="en-US" dirty="0" err="1"/>
              <a:t>PaaS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8" y="1490663"/>
            <a:ext cx="8976731" cy="5111750"/>
          </a:xfrm>
        </p:spPr>
      </p:pic>
    </p:spTree>
    <p:extLst>
      <p:ext uri="{BB962C8B-B14F-4D97-AF65-F5344CB8AC3E}">
        <p14:creationId xmlns:p14="http://schemas.microsoft.com/office/powerpoint/2010/main" val="12822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generate.yaml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"/>
          <a:stretch/>
        </p:blipFill>
        <p:spPr>
          <a:xfrm>
            <a:off x="75079" y="1237129"/>
            <a:ext cx="9904826" cy="5226424"/>
          </a:xfrm>
        </p:spPr>
      </p:pic>
    </p:spTree>
    <p:extLst>
      <p:ext uri="{BB962C8B-B14F-4D97-AF65-F5344CB8AC3E}">
        <p14:creationId xmlns:p14="http://schemas.microsoft.com/office/powerpoint/2010/main" val="31010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-</a:t>
            </a:r>
            <a:r>
              <a:rPr lang="en-US" dirty="0" smtClean="0"/>
              <a:t>…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1" y="1058779"/>
            <a:ext cx="5671566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-</a:t>
            </a:r>
            <a:r>
              <a:rPr lang="en-US" dirty="0" smtClean="0"/>
              <a:t>…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4" y="270987"/>
            <a:ext cx="2397066" cy="657367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1" y="1058779"/>
            <a:ext cx="5671566" cy="57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ev</a:t>
            </a:r>
            <a:r>
              <a:rPr lang="en-US" dirty="0" smtClean="0"/>
              <a:t>-</a:t>
            </a:r>
            <a:r>
              <a:rPr lang="en-US" dirty="0" smtClean="0"/>
              <a:t>…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74" y="270987"/>
            <a:ext cx="2397066" cy="6573672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1" y="1058779"/>
            <a:ext cx="5671566" cy="5799221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42" y="1325567"/>
            <a:ext cx="2498645" cy="2554885"/>
          </a:xfrm>
        </p:spPr>
      </p:pic>
    </p:spTree>
    <p:extLst>
      <p:ext uri="{BB962C8B-B14F-4D97-AF65-F5344CB8AC3E}">
        <p14:creationId xmlns:p14="http://schemas.microsoft.com/office/powerpoint/2010/main" val="34651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60"/>
          <a:stretch/>
        </p:blipFill>
        <p:spPr>
          <a:xfrm>
            <a:off x="226761" y="1078285"/>
            <a:ext cx="5447897" cy="642939"/>
          </a:xfrm>
        </p:spPr>
      </p:pic>
    </p:spTree>
    <p:extLst>
      <p:ext uri="{BB962C8B-B14F-4D97-AF65-F5344CB8AC3E}">
        <p14:creationId xmlns:p14="http://schemas.microsoft.com/office/powerpoint/2010/main" val="41918498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899"/>
          <a:stretch/>
        </p:blipFill>
        <p:spPr>
          <a:xfrm>
            <a:off x="226761" y="1078285"/>
            <a:ext cx="5447897" cy="1333221"/>
          </a:xfrm>
        </p:spPr>
      </p:pic>
    </p:spTree>
    <p:extLst>
      <p:ext uri="{BB962C8B-B14F-4D97-AF65-F5344CB8AC3E}">
        <p14:creationId xmlns:p14="http://schemas.microsoft.com/office/powerpoint/2010/main" val="32869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9"/>
          <a:stretch/>
        </p:blipFill>
        <p:spPr>
          <a:xfrm>
            <a:off x="226761" y="1078286"/>
            <a:ext cx="5447897" cy="2695856"/>
          </a:xfrm>
        </p:spPr>
      </p:pic>
    </p:spTree>
    <p:extLst>
      <p:ext uri="{BB962C8B-B14F-4D97-AF65-F5344CB8AC3E}">
        <p14:creationId xmlns:p14="http://schemas.microsoft.com/office/powerpoint/2010/main" val="3824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81"/>
          <a:stretch/>
        </p:blipFill>
        <p:spPr>
          <a:xfrm>
            <a:off x="226761" y="1078285"/>
            <a:ext cx="5447897" cy="3717833"/>
          </a:xfrm>
        </p:spPr>
      </p:pic>
    </p:spTree>
    <p:extLst>
      <p:ext uri="{BB962C8B-B14F-4D97-AF65-F5344CB8AC3E}">
        <p14:creationId xmlns:p14="http://schemas.microsoft.com/office/powerpoint/2010/main" val="34466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62"/>
          <a:stretch/>
        </p:blipFill>
        <p:spPr>
          <a:xfrm>
            <a:off x="226761" y="1078285"/>
            <a:ext cx="5447897" cy="4757739"/>
          </a:xfrm>
        </p:spPr>
      </p:pic>
    </p:spTree>
    <p:extLst>
      <p:ext uri="{BB962C8B-B14F-4D97-AF65-F5344CB8AC3E}">
        <p14:creationId xmlns:p14="http://schemas.microsoft.com/office/powerpoint/2010/main" val="187005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3"/>
          <a:stretch/>
        </p:blipFill>
        <p:spPr>
          <a:xfrm>
            <a:off x="226761" y="1078286"/>
            <a:ext cx="5447897" cy="5412162"/>
          </a:xfrm>
        </p:spPr>
      </p:pic>
    </p:spTree>
    <p:extLst>
      <p:ext uri="{BB962C8B-B14F-4D97-AF65-F5344CB8AC3E}">
        <p14:creationId xmlns:p14="http://schemas.microsoft.com/office/powerpoint/2010/main" val="36089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Services, which can run local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r="3443"/>
          <a:stretch/>
        </p:blipFill>
        <p:spPr>
          <a:xfrm>
            <a:off x="143436" y="1632042"/>
            <a:ext cx="9462535" cy="4658918"/>
          </a:xfrm>
        </p:spPr>
      </p:pic>
    </p:spTree>
    <p:extLst>
      <p:ext uri="{BB962C8B-B14F-4D97-AF65-F5344CB8AC3E}">
        <p14:creationId xmlns:p14="http://schemas.microsoft.com/office/powerpoint/2010/main" val="192023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1" y="1078285"/>
            <a:ext cx="5447897" cy="5771323"/>
          </a:xfrm>
        </p:spPr>
      </p:pic>
    </p:spTree>
    <p:extLst>
      <p:ext uri="{BB962C8B-B14F-4D97-AF65-F5344CB8AC3E}">
        <p14:creationId xmlns:p14="http://schemas.microsoft.com/office/powerpoint/2010/main" val="236388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73157" y="1417231"/>
            <a:ext cx="6616542" cy="3499220"/>
          </a:xfrm>
        </p:spPr>
        <p:txBody>
          <a:bodyPr anchor="t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880535" y="1264655"/>
            <a:ext cx="3955055" cy="4173923"/>
            <a:chOff x="8362902" y="218399"/>
            <a:chExt cx="3498492" cy="35910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780" y="218399"/>
              <a:ext cx="3138735" cy="3141843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8362902" y="3306343"/>
              <a:ext cx="3498492" cy="5031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i="1" dirty="0">
                  <a:solidFill>
                    <a:schemeClr val="bg1"/>
                  </a:solidFill>
                  <a:latin typeface="Gill Sans MT"/>
                </a:rPr>
                <a:t>bit.ly/</a:t>
              </a:r>
              <a:r>
                <a:rPr lang="en-US" sz="3200" b="1" i="1" dirty="0" err="1">
                  <a:solidFill>
                    <a:schemeClr val="bg1"/>
                  </a:solidFill>
                  <a:latin typeface="Gill Sans MT"/>
                </a:rPr>
                <a:t>msp-docker</a:t>
              </a:r>
              <a:endParaRPr lang="en-US" sz="3200" b="1" i="1" dirty="0">
                <a:solidFill>
                  <a:schemeClr val="bg1"/>
                </a:solidFill>
                <a:latin typeface="Gill Sans MT"/>
              </a:endParaRPr>
            </a:p>
          </p:txBody>
        </p:sp>
      </p:grpSp>
      <p:pic>
        <p:nvPicPr>
          <p:cNvPr id="6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119" y="5550734"/>
            <a:ext cx="1226647" cy="1240312"/>
          </a:xfrm>
          <a:prstGeom prst="rect">
            <a:avLst/>
          </a:prstGeom>
        </p:spPr>
      </p:pic>
      <p:pic>
        <p:nvPicPr>
          <p:cNvPr id="7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7" y="157851"/>
            <a:ext cx="3088331" cy="848025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9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021" y="5115916"/>
            <a:ext cx="5097681" cy="1856371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11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41" y="5607990"/>
            <a:ext cx="4900135" cy="872214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12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20" y="209181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13" name="Imag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22" y="165109"/>
            <a:ext cx="4309964" cy="920182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  <p:sp>
        <p:nvSpPr>
          <p:cNvPr id="14" name="Title 4"/>
          <p:cNvSpPr txBox="1">
            <a:spLocks/>
          </p:cNvSpPr>
          <p:nvPr/>
        </p:nvSpPr>
        <p:spPr>
          <a:xfrm>
            <a:off x="471557" y="1434881"/>
            <a:ext cx="6616542" cy="349922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i="1" kern="120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fb.com/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maxymvlasov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en-US" sz="4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maxymvlasov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86066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</a:t>
            </a:r>
            <a:r>
              <a:rPr lang="en-US" dirty="0" smtClean="0"/>
              <a:t>container </a:t>
            </a:r>
            <a:r>
              <a:rPr lang="en-US" dirty="0"/>
              <a:t>services, which can run local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8" y="2008094"/>
            <a:ext cx="8449167" cy="3890682"/>
          </a:xfrm>
        </p:spPr>
      </p:pic>
    </p:spTree>
    <p:extLst>
      <p:ext uri="{BB962C8B-B14F-4D97-AF65-F5344CB8AC3E}">
        <p14:creationId xmlns:p14="http://schemas.microsoft.com/office/powerpoint/2010/main" val="34201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7612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spRoadShowTemplate2017.pptx  -  лише для читання" id="{9D2D4F80-9024-4999-A4CF-F73CB8190CEA}" vid="{12EF8AF7-43F6-4141-9E7A-4C5B44B104B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990</TotalTime>
  <Words>303</Words>
  <Application>Microsoft Office PowerPoint</Application>
  <PresentationFormat>Custom</PresentationFormat>
  <Paragraphs>138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Thème Office</vt:lpstr>
      <vt:lpstr>Docker-compose, vagga і інші «страшні» слова</vt:lpstr>
      <vt:lpstr>About me</vt:lpstr>
      <vt:lpstr>So many…</vt:lpstr>
      <vt:lpstr>So many…</vt:lpstr>
      <vt:lpstr>Container runtime</vt:lpstr>
      <vt:lpstr>Container services &amp; PaaS</vt:lpstr>
      <vt:lpstr>Services, which can run local</vt:lpstr>
      <vt:lpstr>Just container services, which can run local</vt:lpstr>
      <vt:lpstr>Docker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Dockerfile</vt:lpstr>
      <vt:lpstr>Docker CLI</vt:lpstr>
      <vt:lpstr>Docker CLI</vt:lpstr>
      <vt:lpstr>Docker CLI</vt:lpstr>
      <vt:lpstr>Docker CLI</vt:lpstr>
      <vt:lpstr>Docker CLI</vt:lpstr>
      <vt:lpstr>Docker CLI</vt:lpstr>
      <vt:lpstr>Docker CLI</vt:lpstr>
      <vt:lpstr>Docker-compose</vt:lpstr>
      <vt:lpstr>Docker-compose.yaml</vt:lpstr>
      <vt:lpstr>Docker-compose.yaml</vt:lpstr>
      <vt:lpstr>Docker-compose.yaml</vt:lpstr>
      <vt:lpstr>Docker-compose.yaml</vt:lpstr>
      <vt:lpstr>Docker-compose.yaml</vt:lpstr>
      <vt:lpstr>Docker-compose.yaml</vt:lpstr>
      <vt:lpstr>Docker-compose.yaml</vt:lpstr>
      <vt:lpstr>Docker-compose CLI</vt:lpstr>
      <vt:lpstr>Docker-compose CLI</vt:lpstr>
      <vt:lpstr>Docker-compose CLI</vt:lpstr>
      <vt:lpstr>Docker-compose CLI</vt:lpstr>
      <vt:lpstr>Docker-compose CLI</vt:lpstr>
      <vt:lpstr>Docker-compose CLI</vt:lpstr>
      <vt:lpstr>Docker-compose CLI</vt:lpstr>
      <vt:lpstr>Docker-compose CLI</vt:lpstr>
      <vt:lpstr>Vagga</vt:lpstr>
      <vt:lpstr>vagga.yaml</vt:lpstr>
      <vt:lpstr>vagga.yaml</vt:lpstr>
      <vt:lpstr>vagga.yaml</vt:lpstr>
      <vt:lpstr>vagga.yaml</vt:lpstr>
      <vt:lpstr>vagga.yaml</vt:lpstr>
      <vt:lpstr>vagga.yaml</vt:lpstr>
      <vt:lpstr>vagga.yaml</vt:lpstr>
      <vt:lpstr>Dev-docker-compose</vt:lpstr>
      <vt:lpstr>.generate.yaml</vt:lpstr>
      <vt:lpstr>.generate.yaml</vt:lpstr>
      <vt:lpstr>.generate.yaml</vt:lpstr>
      <vt:lpstr>.generate.yaml</vt:lpstr>
      <vt:lpstr>Dev-… vs docker-compose</vt:lpstr>
      <vt:lpstr>Dev-… vs docker-compose</vt:lpstr>
      <vt:lpstr>Dev-… vs docker-compose</vt:lpstr>
      <vt:lpstr>Structure</vt:lpstr>
      <vt:lpstr>Structure</vt:lpstr>
      <vt:lpstr>Structure</vt:lpstr>
      <vt:lpstr>Structure</vt:lpstr>
      <vt:lpstr>Structure</vt:lpstr>
      <vt:lpstr>Structure</vt:lpstr>
      <vt:lpstr>Structure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Kirill Stativkin</dc:creator>
  <cp:lastModifiedBy>vm</cp:lastModifiedBy>
  <cp:revision>60</cp:revision>
  <dcterms:created xsi:type="dcterms:W3CDTF">2017-09-04T21:19:10Z</dcterms:created>
  <dcterms:modified xsi:type="dcterms:W3CDTF">2017-09-11T09:44:22Z</dcterms:modified>
</cp:coreProperties>
</file>